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78" r:id="rId3"/>
    <p:sldId id="261" r:id="rId4"/>
    <p:sldId id="270" r:id="rId5"/>
    <p:sldId id="276" r:id="rId6"/>
    <p:sldId id="274" r:id="rId7"/>
    <p:sldId id="279" r:id="rId8"/>
    <p:sldId id="280" r:id="rId9"/>
    <p:sldId id="284" r:id="rId10"/>
    <p:sldId id="281" r:id="rId11"/>
    <p:sldId id="285" r:id="rId12"/>
    <p:sldId id="28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E1391-881F-4E81-83CD-8D3DAA5476C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B016D-2391-4D60-980D-892E135AF74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E3358-0DB3-912F-15D7-704CEAF05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EC3EB0D-B158-48AC-0185-55E03B1F81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A5FD60-88A1-C3FB-CF40-05FC885D5D3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5219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9B15F-6317-7593-8268-7646314EA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E321711-7A4B-C011-5946-2FCA3882A7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41113F-9629-A3CB-7B11-9866060F38F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9024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F4A21-9DC8-A81F-7AC4-0BF701DD5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7829ADA-A4B7-59FC-F350-BCE1D54275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3ABE63-5CA8-4FF0-C79B-847FF43B9C5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348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8EA2F-316A-0837-308A-EF0F5D1C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535D6DB-507D-90F7-8509-3EFA1DEAEF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58A638-C74F-E536-D8D0-DC28499E007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4460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17129-B70D-E19B-BD47-22041078F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AEEE68A-767D-C6B7-B4F8-4AD5FEEEDE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F05D64-BEF3-2758-E1E9-1D1CD7154B9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385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76B2-2F5B-4D5C-8621-6A46867C62C4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46A7-92B4-4AD6-A466-9961457C1A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76B2-2F5B-4D5C-8621-6A46867C62C4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46A7-92B4-4AD6-A466-9961457C1A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76B2-2F5B-4D5C-8621-6A46867C62C4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46A7-92B4-4AD6-A466-9961457C1A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76B2-2F5B-4D5C-8621-6A46867C62C4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46A7-92B4-4AD6-A466-9961457C1A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76B2-2F5B-4D5C-8621-6A46867C62C4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46A7-92B4-4AD6-A466-9961457C1A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76B2-2F5B-4D5C-8621-6A46867C62C4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46A7-92B4-4AD6-A466-9961457C1A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76B2-2F5B-4D5C-8621-6A46867C62C4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46A7-92B4-4AD6-A466-9961457C1A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76B2-2F5B-4D5C-8621-6A46867C62C4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46A7-92B4-4AD6-A466-9961457C1A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76B2-2F5B-4D5C-8621-6A46867C62C4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46A7-92B4-4AD6-A466-9961457C1A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76B2-2F5B-4D5C-8621-6A46867C62C4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46A7-92B4-4AD6-A466-9961457C1A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76B2-2F5B-4D5C-8621-6A46867C62C4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46A7-92B4-4AD6-A466-9961457C1A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3076B2-2F5B-4D5C-8621-6A46867C62C4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A946A7-92B4-4AD6-A466-9961457C1A1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1689" y="2505670"/>
            <a:ext cx="91086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4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Coleta Seletiva: Recicláveis e Seus  Desafios!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043057" y="4688843"/>
            <a:ext cx="450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err="1"/>
              <a:t>Wemersson</a:t>
            </a:r>
            <a:r>
              <a:rPr lang="pt-BR" sz="2400" b="1" i="1" dirty="0"/>
              <a:t> Oliveira Daniel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99572" y="5658339"/>
            <a:ext cx="331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/>
              <a:t>dezembro 2025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25486" y="968828"/>
            <a:ext cx="6770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2º SEMINÁRIO DE GERENCIAMENTO DE RESÍDUOS DE SERVIÇOS DE SAÚDE -  COPAGRESS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D9F5D05-769C-69A8-EE51-27B6498D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2"/>
            <a:ext cx="5738812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FB9911C6-D0AC-6CC7-11EF-0407E7C8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4" y="500063"/>
            <a:ext cx="5372098" cy="590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23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0296D42-66D9-EE0B-54A4-2D94FB4E10BA}"/>
              </a:ext>
            </a:extLst>
          </p:cNvPr>
          <p:cNvSpPr txBox="1"/>
          <p:nvPr/>
        </p:nvSpPr>
        <p:spPr>
          <a:xfrm>
            <a:off x="642938" y="989946"/>
            <a:ext cx="997267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ACIDENTES – TRIAGEM / SEPARAÇÃO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2023 - 2025</a:t>
            </a:r>
            <a:endParaRPr lang="pt-BR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9 - Associadas (Perfuro Cortante – Seringas / Agulhas);</a:t>
            </a: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Todas Passaram Pela UPA de Referência, Tomaram Coquetel (</a:t>
            </a:r>
            <a:r>
              <a:rPr lang="pt-BR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Doenças Infecciosas) e Fizeram Exames de Sangue Durante 6 Meses;</a:t>
            </a: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Todas Relataram Grande Constrangimento ao Passar Por Essa Situação;</a:t>
            </a: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Afastamento da Vida Intima Com  Seus Companheiros e o Cuidado Nesse Período de Tratamento Com a Família (Filhos e Outros);   </a:t>
            </a:r>
          </a:p>
          <a:p>
            <a:pPr marL="457200" indent="-457200" algn="just">
              <a:buFontTx/>
              <a:buChar char="-"/>
            </a:pP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Muitas Tem Problemas de Depressão, Ansiedade e Medo Nesse Período; </a:t>
            </a: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Algumas Não Relatam o Ocorrido; </a:t>
            </a: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Já Tiveram o Acidente mais de Uma Vez; </a:t>
            </a: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 Afastamento do Trabalho e Ficam Sem Renda (INSS é Recolhido);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TODAS USAM LUVAS DE PROTEÇÃO (EPI);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ESSA SITUAÇÃO ACONTECE PRATICAMENTE EM TODOAS AS ASSOCIAÇÕES E COOPERATIVAS DE MATERIAIS RECICLÁVEIS.</a:t>
            </a:r>
          </a:p>
        </p:txBody>
      </p:sp>
    </p:spTree>
    <p:extLst>
      <p:ext uri="{BB962C8B-B14F-4D97-AF65-F5344CB8AC3E}">
        <p14:creationId xmlns:p14="http://schemas.microsoft.com/office/powerpoint/2010/main" val="176700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F7567-38F9-C008-D2B7-F2E7FA7DC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5A9AB92-C2C1-6410-9DFF-C21599532394}"/>
              </a:ext>
            </a:extLst>
          </p:cNvPr>
          <p:cNvSpPr txBox="1"/>
          <p:nvPr/>
        </p:nvSpPr>
        <p:spPr>
          <a:xfrm>
            <a:off x="2525486" y="522513"/>
            <a:ext cx="677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COPAGRESS - </a:t>
            </a:r>
            <a:r>
              <a:rPr lang="pt-BR" sz="2200" b="1" dirty="0"/>
              <a:t>DEZEMBRO 2025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07C093-F65D-9824-09F8-0060FDFF49B7}"/>
              </a:ext>
            </a:extLst>
          </p:cNvPr>
          <p:cNvSpPr txBox="1"/>
          <p:nvPr/>
        </p:nvSpPr>
        <p:spPr>
          <a:xfrm>
            <a:off x="2097767" y="2298682"/>
            <a:ext cx="8309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Vamos Participar da Coleta Seletiva com Responsabilidade!</a:t>
            </a:r>
            <a:endParaRPr lang="pt-BR" sz="5400" b="1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856C24-6D07-4EF2-B795-02189AA77397}"/>
              </a:ext>
            </a:extLst>
          </p:cNvPr>
          <p:cNvSpPr txBox="1"/>
          <p:nvPr/>
        </p:nvSpPr>
        <p:spPr>
          <a:xfrm>
            <a:off x="4989737" y="4592778"/>
            <a:ext cx="2525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Obrigado 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FA94D42-E5C1-C3AA-2E33-FB7A733C2697}"/>
              </a:ext>
            </a:extLst>
          </p:cNvPr>
          <p:cNvSpPr txBox="1"/>
          <p:nvPr/>
        </p:nvSpPr>
        <p:spPr>
          <a:xfrm>
            <a:off x="7515222" y="5300664"/>
            <a:ext cx="357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ASMAC / COOPERCATA</a:t>
            </a:r>
          </a:p>
        </p:txBody>
      </p:sp>
    </p:spTree>
    <p:extLst>
      <p:ext uri="{BB962C8B-B14F-4D97-AF65-F5344CB8AC3E}">
        <p14:creationId xmlns:p14="http://schemas.microsoft.com/office/powerpoint/2010/main" val="223169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E6928-9242-BD67-B54E-556CD7D91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jogo&#10;&#10;O conteúdo gerado por IA pode estar incorreto.">
            <a:extLst>
              <a:ext uri="{FF2B5EF4-FFF2-40B4-BE49-F238E27FC236}">
                <a16:creationId xmlns:a16="http://schemas.microsoft.com/office/drawing/2014/main" id="{2BD59A23-E256-0A80-CDD1-37EA340E6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5" t="21167" r="31385" b="26340"/>
          <a:stretch>
            <a:fillRect/>
          </a:stretch>
        </p:blipFill>
        <p:spPr bwMode="auto">
          <a:xfrm>
            <a:off x="487816" y="130106"/>
            <a:ext cx="7027409" cy="3062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 descr="Tela de computador com jogo&#10;&#10;O conteúdo gerado por IA pode estar incorreto.">
            <a:extLst>
              <a:ext uri="{FF2B5EF4-FFF2-40B4-BE49-F238E27FC236}">
                <a16:creationId xmlns:a16="http://schemas.microsoft.com/office/drawing/2014/main" id="{39113D09-189D-79B2-B6FA-8447CC153C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15" t="31891" r="21860" b="15052"/>
          <a:stretch>
            <a:fillRect/>
          </a:stretch>
        </p:blipFill>
        <p:spPr bwMode="auto">
          <a:xfrm>
            <a:off x="487816" y="3429001"/>
            <a:ext cx="7027409" cy="3298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3762888-7624-80CA-3862-F46BDD953487}"/>
              </a:ext>
            </a:extLst>
          </p:cNvPr>
          <p:cNvSpPr txBox="1"/>
          <p:nvPr/>
        </p:nvSpPr>
        <p:spPr>
          <a:xfrm>
            <a:off x="7800975" y="397401"/>
            <a:ext cx="40862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b="1" i="1" dirty="0"/>
              <a:t>ASMAC - COLETA –  2024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PORTA A PORTA / PONTO A PONTO / MISTA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– CAMINHÃO BAÚ</a:t>
            </a:r>
            <a:r>
              <a:rPr lang="pt-B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PR / PN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2 -</a:t>
            </a:r>
            <a:r>
              <a:rPr lang="pt-B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CAMINHÃO BAÚ</a:t>
            </a:r>
            <a:r>
              <a:rPr lang="pt-B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PN </a:t>
            </a:r>
            <a:endParaRPr lang="pt-BR" sz="16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3 -</a:t>
            </a:r>
            <a:r>
              <a:rPr lang="pt-B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CAMINHÃO BAÚ</a:t>
            </a:r>
            <a:r>
              <a:rPr lang="pt-B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 / PN</a:t>
            </a:r>
            <a:endParaRPr lang="pt-BR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– </a:t>
            </a: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CAMINHÃO</a:t>
            </a: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BAÚ - MISTA</a:t>
            </a:r>
            <a:endParaRPr lang="pt-BR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Coletado Kg = 1.658.988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Percorrido Km = 50.419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pt-BR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b="1" i="1" dirty="0"/>
              <a:t>COOPERCATA - COLETA –  2024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PORTA A PORTA / PONTO A PONTO</a:t>
            </a:r>
            <a:endParaRPr lang="pt-BR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1 - CAMINHÃO BAÚ</a:t>
            </a:r>
            <a:r>
              <a:rPr lang="pt-B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 / P</a:t>
            </a: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pt-BR" sz="16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2 -</a:t>
            </a:r>
            <a:r>
              <a:rPr lang="pt-B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CAMINHÃO BAÚ</a:t>
            </a:r>
            <a:r>
              <a:rPr lang="pt-B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 / P</a:t>
            </a: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Coletado Kg = </a:t>
            </a: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996.971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Percorrido Km = </a:t>
            </a: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32.022</a:t>
            </a:r>
          </a:p>
          <a:p>
            <a:pPr marL="285750" indent="-285750" algn="just">
              <a:buFontTx/>
              <a:buChar char="-"/>
            </a:pPr>
            <a:endParaRPr lang="pt-BR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6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C435806-B530-8CA7-F5D4-C6CD1D3D2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750093"/>
            <a:ext cx="5572125" cy="53578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95CD442-9240-AF21-77EF-4E7CB9464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0093"/>
            <a:ext cx="5824537" cy="53578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C7A8C-5AEC-A6F2-51B1-6C41661C0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39812EB-31AA-6001-734D-B63B534F6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" y="628650"/>
            <a:ext cx="4638676" cy="60721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D650B40-F6F2-1A3D-0457-328124645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3" y="628650"/>
            <a:ext cx="6729412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2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E5799-9A6B-990D-D826-E78864D23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10F807-F96C-1D68-176F-64CA274CB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" y="614363"/>
            <a:ext cx="5855495" cy="567213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9F4983F-FFC7-76BF-15AA-8A73FD31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614363"/>
            <a:ext cx="5486399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14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14BB4-4A8D-EC82-B9FF-B776B97AC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C6F55445-5F5C-696F-C7BF-3D72D0B4A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57214"/>
            <a:ext cx="5434011" cy="574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57775DA-5063-8902-3BB5-292FD04DC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9" y="557214"/>
            <a:ext cx="6015036" cy="57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2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3E766D2-2D75-1301-4451-3A0F7BE2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57213"/>
            <a:ext cx="5529263" cy="60721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8FC611C-6B35-064D-CF80-1516D7154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7213"/>
            <a:ext cx="5743575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5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D3E2D28-2A98-0E36-4D96-C45C3BFE0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42900"/>
            <a:ext cx="3986213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07A570BC-40C6-C330-4146-AE1AFD73A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42900"/>
            <a:ext cx="6948486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3A5FE85-B397-BBED-25BD-7A321A0C6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771900"/>
            <a:ext cx="6948486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37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38F27-C545-385F-6DBF-B97B214E5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D48D9D8-E91D-CED2-BFE1-B402452C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71488"/>
            <a:ext cx="398608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37667D85-8FA1-45EC-F863-B29F902BC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1485"/>
            <a:ext cx="340042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7732CFB-15B2-5FCE-C042-F5C80966D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02" y="557212"/>
            <a:ext cx="4090860" cy="568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542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269</Words>
  <Application>Microsoft Office PowerPoint</Application>
  <PresentationFormat>Widescreen</PresentationFormat>
  <Paragraphs>38</Paragraphs>
  <Slides>12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José Cláudio Junqueira Ribeiro</dc:creator>
  <cp:lastModifiedBy>Cássia Torres de Miranda</cp:lastModifiedBy>
  <cp:revision>47</cp:revision>
  <dcterms:created xsi:type="dcterms:W3CDTF">2025-05-30T11:42:00Z</dcterms:created>
  <dcterms:modified xsi:type="dcterms:W3CDTF">2026-01-07T11:17:54Z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19B8408C9EC74C3F8373E87F3476AAB7_12</vt:lpwstr>
  </property>
  <property fmtid="{D5CDD505-2E9C-101B-9397-08002B2CF9AE}" pid="3" name="KSOProductBuildVer">
    <vt:lpwstr>1046-12.2.0.20796</vt:lpwstr>
  </property>
</Properties>
</file>